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56" d="100"/>
          <a:sy n="56" d="100"/>
        </p:scale>
        <p:origin x="-109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на открытое занятие\202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388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7667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dirty="0" smtClean="0"/>
              <a:t>Венгеровский детский сад №4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1916832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Интеллектуальный турнир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«Речевой Ручеёк»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:\на открытое занятие\rocket-image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1423690" cy="142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на открытое занятие\Kitten Drinks Mil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797152"/>
            <a:ext cx="1476176" cy="1751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Admin\Desktop\медаль\-сова-читае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105268"/>
            <a:ext cx="2808312" cy="3508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на открытое занятие\202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388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54868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№4: Составь цепочку.</a:t>
            </a:r>
          </a:p>
        </p:txBody>
      </p:sp>
      <p:pic>
        <p:nvPicPr>
          <p:cNvPr id="10242" name="Picture 2" descr="C:\Documents and Settings\Admin\Рабочий стол\на открытое занятие\circle-picture-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573016"/>
            <a:ext cx="3027384" cy="2088232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\Рабочий стол\на открытое занятие\65641586619b6d2501c329ab300a5bc84f7d25587e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00808"/>
            <a:ext cx="1915956" cy="1440160"/>
          </a:xfrm>
          <a:prstGeom prst="rect">
            <a:avLst/>
          </a:prstGeom>
          <a:noFill/>
        </p:spPr>
      </p:pic>
      <p:pic>
        <p:nvPicPr>
          <p:cNvPr id="10244" name="Picture 4" descr="C:\Documents and Settings\Admin\Рабочий стол\на открытое занятие\204869_stock-photo-colorful-so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988839"/>
            <a:ext cx="1152128" cy="1728193"/>
          </a:xfrm>
          <a:prstGeom prst="rect">
            <a:avLst/>
          </a:prstGeom>
          <a:noFill/>
        </p:spPr>
      </p:pic>
      <p:pic>
        <p:nvPicPr>
          <p:cNvPr id="10245" name="Picture 5" descr="C:\Documents and Settings\Admin\Рабочий стол\на открытое занятие\165658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356992"/>
            <a:ext cx="2023893" cy="1678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Documents and Settings\Admin\Рабочий стол\на открытое занятие\202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388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332657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№1: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«Волшебный мешочек»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/>
          </a:p>
        </p:txBody>
      </p:sp>
      <p:pic>
        <p:nvPicPr>
          <p:cNvPr id="3" name="Picture 2" descr="C:\Users\Admin\Desktop\медаль\0_95973_4fff8d36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189" y="1410302"/>
            <a:ext cx="4762028" cy="494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на открытое занятие\202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388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33265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№2:  Определи звук в слове.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на открытое занятие\rocket-image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12776"/>
            <a:ext cx="1767260" cy="176726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7308304" y="2564904"/>
            <a:ext cx="10081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C:\Documents and Settings\Admin\Рабочий стол\на открытое занятие\500_F_70993697_vSBoiXicmj49YB25Biwc4M5iGzYxCNC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052736"/>
            <a:ext cx="2016224" cy="2688298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1547664" y="2708920"/>
            <a:ext cx="108012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C:\Documents and Settings\Admin\Рабочий стол\на открытое занятие\bukvash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924944"/>
            <a:ext cx="738473" cy="542311"/>
          </a:xfrm>
          <a:prstGeom prst="rect">
            <a:avLst/>
          </a:prstGeom>
          <a:noFill/>
        </p:spPr>
      </p:pic>
      <p:pic>
        <p:nvPicPr>
          <p:cNvPr id="3079" name="Picture 7" descr="C:\Documents and Settings\Admin\Рабочий стол\на открытое занятие\bukv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2708921"/>
            <a:ext cx="576064" cy="641542"/>
          </a:xfrm>
          <a:prstGeom prst="rect">
            <a:avLst/>
          </a:prstGeom>
          <a:noFill/>
        </p:spPr>
      </p:pic>
      <p:pic>
        <p:nvPicPr>
          <p:cNvPr id="9" name="Picture 2" descr="C:\Users\Admin\Desktop\медаль\palatka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149080"/>
            <a:ext cx="1800200" cy="18002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3563888" y="5085184"/>
            <a:ext cx="108012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C:\Documents and Settings\Admin\Рабочий стол\на открытое занятие\2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5229200"/>
            <a:ext cx="662349" cy="646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на открытое занятие\202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388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33265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 № 3 : Отгадай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чистоговорку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70080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pic>
        <p:nvPicPr>
          <p:cNvPr id="4098" name="Picture 2" descr="C:\Documents and Settings\Admin\Рабочий стол\на открытое занятие\depositphotos_31116363-stock-photo-cute-brown-house-cat-sit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3224874" cy="3566537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на открытое занятие\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429000"/>
            <a:ext cx="3096344" cy="2888917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на открытое занятие\s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661248"/>
            <a:ext cx="839170" cy="623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на открытое занятие\202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3886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на открытое занятие\boomb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908720"/>
            <a:ext cx="4834749" cy="3960440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на открытое занятие\gu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204864"/>
            <a:ext cx="2304256" cy="26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на открытое занятие\202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3886" cy="6858000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на открытое занятие\01labl8m41220642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332656"/>
            <a:ext cx="8160907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на открытое занятие\202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3886" cy="6858000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на открытое занятие\main_732689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33433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на открытое занятие\202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3886" cy="6858000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на открытое занятие\47-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80728"/>
            <a:ext cx="5904656" cy="5014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на открытое занятие\202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3886" cy="6858000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на открытое занятие\61604525.jpg"/>
          <p:cNvPicPr>
            <a:picLocks noChangeAspect="1" noChangeArrowheads="1"/>
          </p:cNvPicPr>
          <p:nvPr/>
        </p:nvPicPr>
        <p:blipFill>
          <a:blip r:embed="rId3" cstate="print"/>
          <a:srcRect l="22619" r="25000"/>
          <a:stretch>
            <a:fillRect/>
          </a:stretch>
        </p:blipFill>
        <p:spPr bwMode="auto">
          <a:xfrm>
            <a:off x="752583" y="404663"/>
            <a:ext cx="3963433" cy="4320481"/>
          </a:xfrm>
          <a:prstGeom prst="rect">
            <a:avLst/>
          </a:prstGeom>
          <a:noFill/>
        </p:spPr>
      </p:pic>
      <p:pic>
        <p:nvPicPr>
          <p:cNvPr id="9221" name="Picture 5" descr="C:\Documents and Settings\Admin\Рабочий стол\на открытое занятие\Fly-PNG-Image-9863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429000"/>
            <a:ext cx="626319" cy="578240"/>
          </a:xfrm>
          <a:prstGeom prst="rect">
            <a:avLst/>
          </a:prstGeom>
          <a:noFill/>
        </p:spPr>
      </p:pic>
      <p:pic>
        <p:nvPicPr>
          <p:cNvPr id="9222" name="Picture 6" descr="C:\Documents and Settings\Admin\Рабочий стол\на открытое занятие\Kitten Drinks Mil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132856"/>
            <a:ext cx="3776904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49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43</cp:revision>
  <dcterms:modified xsi:type="dcterms:W3CDTF">2018-04-02T14:45:26Z</dcterms:modified>
</cp:coreProperties>
</file>